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88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12192000" cy="6858000"/>
  <p:notesSz cx="6858000" cy="9144000"/>
  <p:embeddedFontLst>
    <p:embeddedFont>
      <p:font typeface="Corbel" panose="020B0503020204020204" pitchFamily="34" charset="0"/>
      <p:regular r:id="rId9"/>
      <p:bold r:id="rId10"/>
      <p:italic r:id="rId11"/>
      <p:boldItalic r:id="rId12"/>
    </p:embeddedFont>
    <p:embeddedFont>
      <p:font typeface="Wingdings 2" panose="05020102010507070707" pitchFamily="18" charset="2"/>
      <p:regular r:id="rId13"/>
    </p:embeddedFont>
    <p:embeddedFont>
      <p:font typeface="DilleniaUPC" panose="02020603050405020304" pitchFamily="18" charset="-34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3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0210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4/30/2018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165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4/30/2018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054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041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47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4/30/2018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233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4/30/2018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32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4/30/2018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036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961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4/30/2018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2143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4/30/2018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394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4/30/2018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978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68182"/>
          <a:stretch/>
        </p:blipFill>
        <p:spPr>
          <a:xfrm>
            <a:off x="9243673" y="764931"/>
            <a:ext cx="2872127" cy="522905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89697" y="2535034"/>
            <a:ext cx="743344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7200" dirty="0" smtClean="0"/>
              <a:t>ระบบจองพื้นที่ในห้างสรรพสินค้า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689355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345" t="-3025" r="14334"/>
          <a:stretch/>
        </p:blipFill>
        <p:spPr>
          <a:xfrm>
            <a:off x="196554" y="1059678"/>
            <a:ext cx="3016666" cy="465745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93345"/>
          <a:stretch/>
        </p:blipFill>
        <p:spPr>
          <a:xfrm>
            <a:off x="11882684" y="805099"/>
            <a:ext cx="312248" cy="516661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298535" y="333286"/>
            <a:ext cx="3573414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th-TH" sz="5400" dirty="0" smtClean="0"/>
              <a:t>ที่มาและความสำคัญ</a:t>
            </a:r>
            <a:endParaRPr lang="en-US" sz="5400" dirty="0"/>
          </a:p>
        </p:txBody>
      </p:sp>
      <p:sp>
        <p:nvSpPr>
          <p:cNvPr id="7" name="TextBox 6"/>
          <p:cNvSpPr txBox="1"/>
          <p:nvPr/>
        </p:nvSpPr>
        <p:spPr>
          <a:xfrm>
            <a:off x="4298535" y="1606610"/>
            <a:ext cx="18678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400" dirty="0" smtClean="0"/>
              <a:t>• การจองไม่เป็นระบบ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6306748" y="2268266"/>
            <a:ext cx="23647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400" dirty="0" smtClean="0"/>
              <a:t>• จำนวนพนักงานไม่เพียงพอ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4477996" y="3008120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400" dirty="0" smtClean="0"/>
              <a:t>• การจัดการล่าช้า ใช้เวลาต่อคนมาก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306748" y="3858462"/>
            <a:ext cx="2417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400" dirty="0" smtClean="0"/>
              <a:t>• ค้นหาข้อมูลจากเอกสารยาก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4404333" y="4708804"/>
            <a:ext cx="33618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400" dirty="0" smtClean="0"/>
              <a:t>• เสียเวลาเดินแจกใบแจ้งหนี้ในทุกๆ เดือน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746774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58180"/>
          <a:stretch/>
        </p:blipFill>
        <p:spPr>
          <a:xfrm>
            <a:off x="3972833" y="1445379"/>
            <a:ext cx="6960961" cy="12636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-123" t="21386" r="123" b="42723"/>
          <a:stretch/>
        </p:blipFill>
        <p:spPr>
          <a:xfrm>
            <a:off x="3977655" y="3033756"/>
            <a:ext cx="6956139" cy="10853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47951"/>
          <a:stretch/>
        </p:blipFill>
        <p:spPr>
          <a:xfrm>
            <a:off x="3977655" y="4443813"/>
            <a:ext cx="6956139" cy="157389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221339" y="351198"/>
            <a:ext cx="2018501" cy="7694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th-TH" sz="4400" dirty="0" smtClean="0"/>
              <a:t>ผู้ใช้งานระบบ</a:t>
            </a:r>
            <a:endParaRPr lang="en-US" sz="4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8700" y="1079050"/>
            <a:ext cx="1088058" cy="108805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6677" y="2534023"/>
            <a:ext cx="1592103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4000" dirty="0" smtClean="0"/>
              <a:t>• ลูกค้า</a:t>
            </a:r>
          </a:p>
          <a:p>
            <a:endParaRPr lang="th-TH" sz="4000" dirty="0"/>
          </a:p>
          <a:p>
            <a:r>
              <a:rPr lang="th-TH" sz="4000" dirty="0" smtClean="0"/>
              <a:t>• ผู้บริหาร</a:t>
            </a:r>
          </a:p>
          <a:p>
            <a:endParaRPr lang="th-TH" sz="4000" dirty="0"/>
          </a:p>
          <a:p>
            <a:r>
              <a:rPr lang="th-TH" sz="4000" dirty="0" smtClean="0"/>
              <a:t>• พนักงาน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489464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24199"/>
          <a:stretch/>
        </p:blipFill>
        <p:spPr>
          <a:xfrm>
            <a:off x="111097" y="914401"/>
            <a:ext cx="3230310" cy="13331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136022" y="478564"/>
            <a:ext cx="3854154" cy="14465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h-TH" sz="4400" dirty="0" smtClean="0"/>
              <a:t>ความต้องการของระบบ</a:t>
            </a:r>
          </a:p>
          <a:p>
            <a:r>
              <a:rPr lang="th-TH" sz="4400" dirty="0"/>
              <a:t>	</a:t>
            </a:r>
            <a:r>
              <a:rPr lang="th-TH" sz="4400" dirty="0" smtClean="0"/>
              <a:t>	-  ลูกค้า</a:t>
            </a:r>
            <a:endParaRPr lang="en-US" sz="4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88" y="2452644"/>
            <a:ext cx="3213219" cy="75845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828" y="3416200"/>
            <a:ext cx="3185579" cy="116034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188" y="4781641"/>
            <a:ext cx="3182421" cy="108077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007835" y="2247544"/>
            <a:ext cx="2489784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2800" dirty="0" smtClean="0"/>
              <a:t>• </a:t>
            </a:r>
            <a:r>
              <a:rPr lang="th-TH" sz="2800" dirty="0"/>
              <a:t>แสดงพื้นที่ว่าง</a:t>
            </a:r>
            <a:endParaRPr lang="en-US" sz="2800" dirty="0"/>
          </a:p>
          <a:p>
            <a:endParaRPr lang="en-US" sz="2800" dirty="0" smtClean="0"/>
          </a:p>
          <a:p>
            <a:pPr lvl="0"/>
            <a:r>
              <a:rPr lang="en-US" sz="2800" dirty="0" smtClean="0"/>
              <a:t>• </a:t>
            </a:r>
            <a:r>
              <a:rPr lang="th-TH" sz="2800" dirty="0"/>
              <a:t>จอง</a:t>
            </a:r>
            <a:r>
              <a:rPr lang="th-TH" sz="2800" dirty="0" smtClean="0"/>
              <a:t>และเช่า</a:t>
            </a:r>
          </a:p>
          <a:p>
            <a:pPr lvl="0"/>
            <a:endParaRPr lang="th-TH" sz="2800" dirty="0"/>
          </a:p>
          <a:p>
            <a:pPr lvl="0"/>
            <a:r>
              <a:rPr lang="th-TH" sz="2800" dirty="0" smtClean="0"/>
              <a:t>• ทำสัญญา</a:t>
            </a:r>
          </a:p>
          <a:p>
            <a:pPr lvl="0"/>
            <a:endParaRPr lang="th-TH" sz="2800" dirty="0"/>
          </a:p>
          <a:p>
            <a:pPr lvl="0"/>
            <a:r>
              <a:rPr lang="th-TH" sz="2800" dirty="0" smtClean="0"/>
              <a:t>• แสดงค่าใช้จ่ายรายเดือน</a:t>
            </a:r>
          </a:p>
          <a:p>
            <a:pPr lvl="0"/>
            <a:endParaRPr lang="th-TH" sz="2800" dirty="0"/>
          </a:p>
          <a:p>
            <a:pPr lvl="0"/>
            <a:r>
              <a:rPr lang="th-TH" sz="2800" dirty="0" smtClean="0"/>
              <a:t>• ชำระเงิน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08685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942427" y="472866"/>
            <a:ext cx="3705917" cy="14465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th-TH" sz="4400" dirty="0"/>
              <a:t>ความต้องการของระบบ</a:t>
            </a:r>
          </a:p>
          <a:p>
            <a:r>
              <a:rPr lang="th-TH" sz="4400" dirty="0"/>
              <a:t>		-  </a:t>
            </a:r>
            <a:r>
              <a:rPr lang="th-TH" sz="4400" dirty="0" smtClean="0"/>
              <a:t>ผู้บริหาร</a:t>
            </a:r>
            <a:endParaRPr lang="en-US" sz="4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748" y="916492"/>
            <a:ext cx="3092683" cy="14336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24390" r="15850"/>
          <a:stretch/>
        </p:blipFill>
        <p:spPr>
          <a:xfrm>
            <a:off x="223746" y="2634821"/>
            <a:ext cx="3092683" cy="110823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746" y="4027785"/>
            <a:ext cx="3092683" cy="161243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452216" y="2531681"/>
            <a:ext cx="2864887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2800" dirty="0"/>
              <a:t>• </a:t>
            </a:r>
            <a:r>
              <a:rPr lang="th-TH" sz="2800" dirty="0"/>
              <a:t>สามารถดูข้อมูลลูกค้าได้</a:t>
            </a:r>
          </a:p>
          <a:p>
            <a:pPr lvl="0"/>
            <a:endParaRPr lang="en-US" sz="2800" dirty="0"/>
          </a:p>
          <a:p>
            <a:pPr lvl="0" fontAlgn="base"/>
            <a:r>
              <a:rPr lang="en-US" sz="2800" dirty="0"/>
              <a:t>• </a:t>
            </a:r>
            <a:r>
              <a:rPr lang="th-TH" sz="2800" dirty="0"/>
              <a:t>ดูประวัติการชำระเงินได้</a:t>
            </a:r>
            <a:endParaRPr lang="en-US" sz="2800" dirty="0"/>
          </a:p>
          <a:p>
            <a:pPr lvl="0"/>
            <a:endParaRPr lang="th-TH" sz="2800" dirty="0"/>
          </a:p>
          <a:p>
            <a:pPr lvl="0" fontAlgn="base"/>
            <a:r>
              <a:rPr lang="th-TH" sz="2800" dirty="0" smtClean="0"/>
              <a:t>• </a:t>
            </a:r>
            <a:r>
              <a:rPr lang="th-TH" sz="2800" dirty="0"/>
              <a:t>มีหน้าสรุป</a:t>
            </a:r>
            <a:r>
              <a:rPr lang="th-TH" sz="2800" dirty="0" smtClean="0"/>
              <a:t>ยอด</a:t>
            </a:r>
            <a:endParaRPr lang="en-US" sz="2800" dirty="0"/>
          </a:p>
          <a:p>
            <a:pPr lvl="0"/>
            <a:endParaRPr lang="th-TH" sz="2800" dirty="0"/>
          </a:p>
          <a:p>
            <a:pPr lvl="0" fontAlgn="base"/>
            <a:r>
              <a:rPr lang="th-TH" sz="2800" dirty="0" smtClean="0"/>
              <a:t>• </a:t>
            </a:r>
            <a:r>
              <a:rPr lang="th-TH" sz="2800" dirty="0"/>
              <a:t>แก้ไขกฎเกณฑ์</a:t>
            </a:r>
            <a:r>
              <a:rPr lang="th-TH" sz="2800" dirty="0" smtClean="0"/>
              <a:t>ของสัญญาได้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86366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32" y="917248"/>
            <a:ext cx="3187091" cy="128641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32" y="2376799"/>
            <a:ext cx="3255457" cy="137835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942427" y="472866"/>
            <a:ext cx="3705917" cy="14465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th-TH" sz="4400" dirty="0"/>
              <a:t>ความต้องการของระบบ</a:t>
            </a:r>
          </a:p>
          <a:p>
            <a:r>
              <a:rPr lang="th-TH" sz="4400" dirty="0"/>
              <a:t>		-  </a:t>
            </a:r>
            <a:r>
              <a:rPr lang="th-TH" sz="4400" dirty="0" smtClean="0"/>
              <a:t>พนักงาน</a:t>
            </a:r>
            <a:endParaRPr lang="en-US" sz="4400" dirty="0"/>
          </a:p>
        </p:txBody>
      </p:sp>
      <p:sp>
        <p:nvSpPr>
          <p:cNvPr id="7" name="TextBox 6"/>
          <p:cNvSpPr txBox="1"/>
          <p:nvPr/>
        </p:nvSpPr>
        <p:spPr>
          <a:xfrm>
            <a:off x="4942427" y="2651018"/>
            <a:ext cx="346389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200" dirty="0" smtClean="0"/>
              <a:t>• </a:t>
            </a:r>
            <a:r>
              <a:rPr lang="th-TH" sz="3200" dirty="0"/>
              <a:t>สามารถ</a:t>
            </a:r>
            <a:r>
              <a:rPr lang="th-TH" sz="3200" dirty="0" smtClean="0"/>
              <a:t>ดูข้อมูลลูกค้าได้</a:t>
            </a:r>
          </a:p>
          <a:p>
            <a:pPr lvl="0"/>
            <a:endParaRPr lang="en-US" sz="3200" dirty="0" smtClean="0"/>
          </a:p>
          <a:p>
            <a:pPr lvl="0" fontAlgn="base"/>
            <a:r>
              <a:rPr lang="en-US" sz="3200" dirty="0" smtClean="0"/>
              <a:t>• </a:t>
            </a:r>
            <a:r>
              <a:rPr lang="th-TH" sz="3200" dirty="0"/>
              <a:t>ดูประวัติการชำระเงินได้</a:t>
            </a:r>
            <a:endParaRPr lang="en-US" sz="3200" dirty="0"/>
          </a:p>
          <a:p>
            <a:pPr lvl="0"/>
            <a:endParaRPr lang="th-TH" sz="3200" dirty="0"/>
          </a:p>
          <a:p>
            <a:pPr lvl="0"/>
            <a:r>
              <a:rPr lang="th-TH" sz="3200" dirty="0" smtClean="0"/>
              <a:t>• กรอกค่าใช้จ่ายรายเดือน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21" y="3928291"/>
            <a:ext cx="3246911" cy="1600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783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68182"/>
          <a:stretch/>
        </p:blipFill>
        <p:spPr>
          <a:xfrm>
            <a:off x="9243673" y="764931"/>
            <a:ext cx="2872127" cy="522905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89697" y="2535034"/>
            <a:ext cx="743344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7200" dirty="0" smtClean="0"/>
              <a:t>ระบบจองพื้นที่ในห้างสรรพสินค้า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2697697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ra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95</TotalTime>
  <Words>130</Words>
  <Application>Microsoft Office PowerPoint</Application>
  <PresentationFormat>Widescreen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Corbel</vt:lpstr>
      <vt:lpstr>Wingdings 2</vt:lpstr>
      <vt:lpstr>DilleniaUPC</vt:lpstr>
      <vt:lpstr>Frame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10</cp:revision>
  <dcterms:created xsi:type="dcterms:W3CDTF">2018-04-29T21:02:35Z</dcterms:created>
  <dcterms:modified xsi:type="dcterms:W3CDTF">2018-04-29T22:38:29Z</dcterms:modified>
</cp:coreProperties>
</file>

<file path=docProps/thumbnail.jpeg>
</file>